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5F091-F45D-4DF8-8847-D49453D1D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5E6B79-5654-49B0-B70E-78BA8D83E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CDD674-17D5-4D19-92C2-8545FADD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98233B-70A3-4A4A-AA09-E2B824E8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431A73-51F5-4EBD-9FF5-FE8AD88E8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44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59672-BB40-4092-917B-D9F0A2A0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5A8D7F-0C4A-43A6-BABC-488DD9B59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24C877-93CA-4DD2-944E-AC32CEA3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CD14C9-57C2-4E35-8BB5-22444F6E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5D52C1-ECC1-4A33-BB94-2812C98C7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26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DAB91F-CE5C-49B6-AC80-C583A6346B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6DB937-B56D-4638-B820-9345163D4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E08354-CD76-4D4E-A925-61B9E576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DFFBF4-5563-4FB5-BEFC-0CAE026C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C3F73B-3B16-473A-8C55-CF864A55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936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9C45D-C8E2-4580-81D4-ADAF3E426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BE22F3-6B12-430E-AFA5-CD533CAC5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AEAF18-8309-4870-A81B-9F003F53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B0D9D3-7249-4547-B9D6-9F59EF99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3B7AB-66E6-486A-A28E-412AB1DE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51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A79C0-3AE4-4D2C-968A-FE36522D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9A6789-F75F-43C3-8BB8-A891C97C8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AA56BA-E11C-4F55-B0D2-78606942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4124B7-D638-46E8-BA80-C7323A9F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CEF53-56F1-4E57-9F7E-6CF3FB50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04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D97665-0B6B-4C43-B42C-27806281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20C615-E366-43ED-8EDA-F18C62E42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9A6ABD-160F-4B6F-992D-4C84E76F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67E45-6A00-44F3-9CB0-22CDF949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69E544-B2E4-4456-A0C1-17FD118B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031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2D44-6AF8-4B74-9B44-6C7CF0E7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3A974F-64E1-4C11-BBD1-0B477291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8E504-4E1A-40E3-8441-70B8CE67E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8EB78D-108F-4E48-B07B-9E503D530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349D98-E38B-4672-A379-AA589A25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706C59-5461-4C72-9F44-CFA06199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019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22CE2-DD98-4CBD-9168-DE9587B9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DC856D-F20D-4794-B3F9-DCD54C360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F92EDA-A0B5-492D-BE8D-5AFEF1687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517735-D6F4-41A3-AE4D-DA9490E6B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276D7D-AE7E-4766-8B47-92CA856D2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AB8637-CA39-4A15-963E-D6CE66EA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E76E7B-46CB-4A9E-9435-ED2B1E35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AB03AB-5A0A-4E1A-9865-8A73C09B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99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212B1-ECAE-48D7-A6FC-A9A0D8C5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3DC02B-CD67-4424-8408-689CB418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1C9188-EBC0-41B1-AF34-3AC2A8BD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B8A08E-8745-4ECD-8A6D-06F28AC5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547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153023-681E-483C-BDD9-8CF27063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B4A4E4-E60C-454B-AE96-B70934DF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057712-49A4-4656-8E97-6EFEFB1B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450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DBA1C-7826-4BB9-A7A4-4A36B97D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3676F7-DB68-4A9F-B031-CCA6C4BA6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3E8A37-BAB6-4898-ACE3-14640C250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B45D08-09D8-4E52-A982-32166208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FC9034-EE2D-48BD-B3B8-EEE65626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75BB49-0432-43C9-ABB1-C0D15309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6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962723-9AFB-4BD5-8C65-864331C0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4EB13D-4A0A-4942-B107-20F2BAEF7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B5BDF0-4F4B-4FAC-9622-9256CA1E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C4B710-88EC-4F02-881F-F40F26D4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2F4AAD-DF69-463A-90B8-E63518E9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378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710CBF-791E-4C04-8335-442E254F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3E184F-D8D1-4AFD-AC55-BBA8E8D31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EF13DE-3B85-4961-8C9C-C1DF58785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7EBF34-2FB0-4D81-A599-E175D3AB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A36135-AD46-4352-A023-BB391931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CE0508-D361-4181-9F40-9772E286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497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AF5E30-8B28-448F-BF6A-44FF25BE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A8FA06-F026-4779-8FB0-781631FAF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548AAB-C41E-404F-8D83-B35EE4F5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D26854-CDB0-458C-AC9B-0E992EB0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EA7CBB-8B48-4719-9B2D-79433ACD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20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5DB870E-B68C-4407-ADF4-70A34C7E7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DF97F1-8794-437C-8F54-257F0C81E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BF9560-46D2-45AE-BE6D-8F7C9E40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8182C6-8031-4BE6-9EAD-A5692E02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2D9EBA-F256-408F-ADBE-35C4F46F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04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82156-49DE-4340-81D4-D2FFAF666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FC16A0-C6CC-4447-AF8B-6BF055ECB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30967C-33C5-4504-AD4E-C9EB1069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B81A07-25AD-4B6A-958A-D44DE60B5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3FAE2C-3425-4C30-AA1A-CF1708CE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97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3755E8-D8DC-427E-82C4-252F1265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72510B-D49E-4994-83AF-973FDAE98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95C02A-F228-4E7F-B65F-77C5988D4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C5D1CA-157E-408F-BC51-50287A5D8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A50DB5-658B-42DD-AD7A-ADA89BD6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86B5DE-3581-490A-9C0D-3B127B2FD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4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886189-EC0F-49A7-9F69-1836D2D14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D6E649-7BCA-4F7D-B409-FB0590C3C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79F4EC-FFDF-4432-8D82-A67EEDA66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8F84FB-66BD-46A0-AA8A-D11CCEE90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7AD0D2-31E1-426B-99CE-BF5BE9785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63FA67-75B4-4BBB-8ECC-A1FDCB03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B8AB393-49C6-4FB8-9DFC-274460B0D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8C6F34-C7A5-4EB4-9A68-90DBFFFE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53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9AA140-CBE7-492A-8178-7A5F3BFB1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F3EFCF-C457-4AF9-8C44-77440E708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123B31-D9CB-4ED7-B628-C7D481DE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A85C650-394E-4301-A655-48E8CF18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75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E9884B-7171-41D1-9FAB-3355F710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7CA97E4-3EDC-4CCB-AC29-D92BF9BD9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6B7F31-12D8-4A5A-B565-B6CB3067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7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1FBE0-2E67-48FF-84B7-09B86D6C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8B4A7C-1ACC-4663-BCC0-DD8DECD0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76FDFA-9041-4BA3-9CFD-C9A8E6900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579DBA-AB71-477C-82A0-F7EFA295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1B61B9-C0AB-4FD7-B359-DEA16E7E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431BE-E25A-4970-B47C-851EDA32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2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58AF8-A3CC-4C36-B0CE-C3A6B80D4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AB7646E-8ED2-4C71-8050-6CBA49E1C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2273C3-B047-4456-BF4A-9B8E41F84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FE0799-EA79-4233-9FD2-4737DFCC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79821C-23CF-43F2-BB73-855104E1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A8A5E3-DFCB-4D56-9153-3B0DE463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54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7C6A34-1044-44FE-B762-D81391F5F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5C2755-3196-46B9-B061-A87F11CFC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E59A03-AE19-428E-8443-3E4A5837E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A123E-E8C4-4C0C-88C4-929A29814CED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2CFBA4-BC28-406D-825D-5CC77A45A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E6CCA7-0EAE-4F5A-9FE3-9E9C05C099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38F1D-7E62-4B78-BD88-9B2F100E4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43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15A3CF-80A6-49EE-A799-0EF86D66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20E377-AED2-426C-B79E-637D11DE5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76A64D-0CB5-49F6-A112-64171E379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5AE3BB-D69C-49EE-B6AC-092D78B8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17F68B-53E9-4598-BAD8-F12190162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4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B04B97E-2DFC-4983-845B-308A831690D3}"/>
              </a:ext>
            </a:extLst>
          </p:cNvPr>
          <p:cNvSpPr/>
          <p:nvPr/>
        </p:nvSpPr>
        <p:spPr>
          <a:xfrm>
            <a:off x="1318912" y="295323"/>
            <a:ext cx="8290310" cy="2592256"/>
          </a:xfrm>
          <a:prstGeom prst="roundRect">
            <a:avLst>
              <a:gd name="adj" fmla="val 405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770D11-3C06-4D65-AE52-6D976D635465}"/>
              </a:ext>
            </a:extLst>
          </p:cNvPr>
          <p:cNvSpPr txBox="1"/>
          <p:nvPr/>
        </p:nvSpPr>
        <p:spPr>
          <a:xfrm>
            <a:off x="1809750" y="4762950"/>
            <a:ext cx="8572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木本システムロゴ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22FD14E2-7639-40C4-AAD1-83DFED53F9BB}"/>
              </a:ext>
            </a:extLst>
          </p:cNvPr>
          <p:cNvSpPr/>
          <p:nvPr/>
        </p:nvSpPr>
        <p:spPr>
          <a:xfrm>
            <a:off x="1572126" y="513347"/>
            <a:ext cx="7796463" cy="2117557"/>
          </a:xfrm>
          <a:prstGeom prst="roundRect">
            <a:avLst>
              <a:gd name="adj" fmla="val 4052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F218E3-EC33-41E0-9040-307A1F757475}"/>
              </a:ext>
            </a:extLst>
          </p:cNvPr>
          <p:cNvSpPr/>
          <p:nvPr/>
        </p:nvSpPr>
        <p:spPr>
          <a:xfrm>
            <a:off x="2419852" y="908089"/>
            <a:ext cx="220299" cy="12796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2DF597-6A3D-4195-8CA9-0DD083B528C1}"/>
              </a:ext>
            </a:extLst>
          </p:cNvPr>
          <p:cNvSpPr/>
          <p:nvPr/>
        </p:nvSpPr>
        <p:spPr>
          <a:xfrm rot="2704868">
            <a:off x="2741794" y="842400"/>
            <a:ext cx="259529" cy="950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FF102E-7466-4954-8EEF-720E8497F14A}"/>
              </a:ext>
            </a:extLst>
          </p:cNvPr>
          <p:cNvSpPr/>
          <p:nvPr/>
        </p:nvSpPr>
        <p:spPr>
          <a:xfrm>
            <a:off x="3769932" y="938203"/>
            <a:ext cx="231776" cy="250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7E16A9-DCAA-445B-946F-E0B8A1F9495B}"/>
              </a:ext>
            </a:extLst>
          </p:cNvPr>
          <p:cNvSpPr/>
          <p:nvPr/>
        </p:nvSpPr>
        <p:spPr>
          <a:xfrm rot="19714208">
            <a:off x="2932841" y="1299351"/>
            <a:ext cx="235403" cy="940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250EFC-321E-477D-9D37-329EB2A9585D}"/>
              </a:ext>
            </a:extLst>
          </p:cNvPr>
          <p:cNvSpPr/>
          <p:nvPr/>
        </p:nvSpPr>
        <p:spPr>
          <a:xfrm>
            <a:off x="3772724" y="1306952"/>
            <a:ext cx="235749" cy="90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E04667B-B79C-47F9-84B5-A1A55493E1F0}"/>
              </a:ext>
            </a:extLst>
          </p:cNvPr>
          <p:cNvSpPr/>
          <p:nvPr/>
        </p:nvSpPr>
        <p:spPr>
          <a:xfrm>
            <a:off x="4421872" y="1306951"/>
            <a:ext cx="260313" cy="901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C7AD3B-9D5C-4C06-8169-EA445C66BFB4}"/>
              </a:ext>
            </a:extLst>
          </p:cNvPr>
          <p:cNvSpPr/>
          <p:nvPr/>
        </p:nvSpPr>
        <p:spPr>
          <a:xfrm>
            <a:off x="7243200" y="875954"/>
            <a:ext cx="225625" cy="1349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6BADEBC-F244-4829-81A8-88E2F845E335}"/>
              </a:ext>
            </a:extLst>
          </p:cNvPr>
          <p:cNvSpPr/>
          <p:nvPr/>
        </p:nvSpPr>
        <p:spPr>
          <a:xfrm>
            <a:off x="6991200" y="1232717"/>
            <a:ext cx="737983" cy="209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アーチ 24">
            <a:extLst>
              <a:ext uri="{FF2B5EF4-FFF2-40B4-BE49-F238E27FC236}">
                <a16:creationId xmlns:a16="http://schemas.microsoft.com/office/drawing/2014/main" id="{D1618EFC-3B4A-45DE-BFAB-1C28EC1CCD18}"/>
              </a:ext>
            </a:extLst>
          </p:cNvPr>
          <p:cNvSpPr/>
          <p:nvPr/>
        </p:nvSpPr>
        <p:spPr>
          <a:xfrm>
            <a:off x="4432379" y="1307513"/>
            <a:ext cx="723726" cy="621428"/>
          </a:xfrm>
          <a:prstGeom prst="blockArc">
            <a:avLst>
              <a:gd name="adj1" fmla="val 10800000"/>
              <a:gd name="adj2" fmla="val 252622"/>
              <a:gd name="adj3" fmla="val 339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アーチ 26">
            <a:extLst>
              <a:ext uri="{FF2B5EF4-FFF2-40B4-BE49-F238E27FC236}">
                <a16:creationId xmlns:a16="http://schemas.microsoft.com/office/drawing/2014/main" id="{C79AD140-34E1-4578-9010-98AC82AF9A27}"/>
              </a:ext>
            </a:extLst>
          </p:cNvPr>
          <p:cNvSpPr/>
          <p:nvPr/>
        </p:nvSpPr>
        <p:spPr>
          <a:xfrm>
            <a:off x="4946400" y="1307451"/>
            <a:ext cx="747643" cy="621490"/>
          </a:xfrm>
          <a:prstGeom prst="blockArc">
            <a:avLst>
              <a:gd name="adj1" fmla="val 10800000"/>
              <a:gd name="adj2" fmla="val 252622"/>
              <a:gd name="adj3" fmla="val 339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AF283CBE-4964-4F15-8227-B225FA4B703A}"/>
              </a:ext>
            </a:extLst>
          </p:cNvPr>
          <p:cNvSpPr/>
          <p:nvPr/>
        </p:nvSpPr>
        <p:spPr>
          <a:xfrm>
            <a:off x="5926565" y="131126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AA35891F-EF36-49E5-80F2-99E6ABB19C7D}"/>
              </a:ext>
            </a:extLst>
          </p:cNvPr>
          <p:cNvSpPr/>
          <p:nvPr/>
        </p:nvSpPr>
        <p:spPr>
          <a:xfrm>
            <a:off x="6140737" y="1491043"/>
            <a:ext cx="462738" cy="57146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7846A23-6238-46D4-B657-02E65CC0075A}"/>
              </a:ext>
            </a:extLst>
          </p:cNvPr>
          <p:cNvSpPr/>
          <p:nvPr/>
        </p:nvSpPr>
        <p:spPr>
          <a:xfrm>
            <a:off x="4946815" y="1466472"/>
            <a:ext cx="235749" cy="733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5EE4047-15C1-4183-B967-59511B081EC5}"/>
              </a:ext>
            </a:extLst>
          </p:cNvPr>
          <p:cNvSpPr/>
          <p:nvPr/>
        </p:nvSpPr>
        <p:spPr>
          <a:xfrm>
            <a:off x="5454000" y="1526400"/>
            <a:ext cx="234000" cy="681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F7424BAE-F7C4-4BDC-9CF0-CE556A0BE7FB}"/>
              </a:ext>
            </a:extLst>
          </p:cNvPr>
          <p:cNvSpPr/>
          <p:nvPr/>
        </p:nvSpPr>
        <p:spPr>
          <a:xfrm>
            <a:off x="7794782" y="131126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1F742689-CD5E-4603-8903-DF34F1AD39ED}"/>
              </a:ext>
            </a:extLst>
          </p:cNvPr>
          <p:cNvSpPr/>
          <p:nvPr/>
        </p:nvSpPr>
        <p:spPr>
          <a:xfrm>
            <a:off x="8008954" y="1491043"/>
            <a:ext cx="462738" cy="57146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46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木本 裕紀</dc:creator>
  <cp:lastModifiedBy>木本 裕紀</cp:lastModifiedBy>
  <cp:revision>1</cp:revision>
  <dcterms:created xsi:type="dcterms:W3CDTF">2020-02-06T22:18:48Z</dcterms:created>
  <dcterms:modified xsi:type="dcterms:W3CDTF">2020-02-06T22:20:05Z</dcterms:modified>
</cp:coreProperties>
</file>